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60" r:id="rId6"/>
    <p:sldId id="266" r:id="rId7"/>
    <p:sldId id="276" r:id="rId8"/>
    <p:sldId id="277" r:id="rId9"/>
    <p:sldId id="263" r:id="rId10"/>
    <p:sldId id="278" r:id="rId11"/>
    <p:sldId id="261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ordink, Bas" initials="RB" lastIdx="1" clrIdx="0">
    <p:extLst>
      <p:ext uri="{19B8F6BF-5375-455C-9EA6-DF929625EA0E}">
        <p15:presenceInfo xmlns:p15="http://schemas.microsoft.com/office/powerpoint/2012/main" userId="S::broordink@volkerwessels.com::e6b80f22-b7ea-4a1b-9826-4cad853679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3FE316-4E81-4C89-A560-4C79A74D6D11}" v="6" dt="2021-11-29T08:59:02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uik, Jeroen" userId="S::jsluik@volkerwessels.com::a2f384d2-6950-4c55-b611-7bc0b629c119" providerId="AD" clId="Web-{AA759D8D-C192-01E5-14AB-4F7D5D25C420}"/>
    <pc:docChg chg="modSld">
      <pc:chgData name="Sluik, Jeroen" userId="S::jsluik@volkerwessels.com::a2f384d2-6950-4c55-b611-7bc0b629c119" providerId="AD" clId="Web-{AA759D8D-C192-01E5-14AB-4F7D5D25C420}" dt="2021-11-26T11:24:36.037" v="454" actId="20577"/>
      <pc:docMkLst>
        <pc:docMk/>
      </pc:docMkLst>
      <pc:sldChg chg="modSp">
        <pc:chgData name="Sluik, Jeroen" userId="S::jsluik@volkerwessels.com::a2f384d2-6950-4c55-b611-7bc0b629c119" providerId="AD" clId="Web-{AA759D8D-C192-01E5-14AB-4F7D5D25C420}" dt="2021-11-26T11:18:38.594" v="332" actId="20577"/>
        <pc:sldMkLst>
          <pc:docMk/>
          <pc:sldMk cId="3753470074" sldId="260"/>
        </pc:sldMkLst>
        <pc:spChg chg="mod">
          <ac:chgData name="Sluik, Jeroen" userId="S::jsluik@volkerwessels.com::a2f384d2-6950-4c55-b611-7bc0b629c119" providerId="AD" clId="Web-{AA759D8D-C192-01E5-14AB-4F7D5D25C420}" dt="2021-11-26T11:18:38.594" v="332" actId="20577"/>
          <ac:spMkLst>
            <pc:docMk/>
            <pc:sldMk cId="3753470074" sldId="260"/>
            <ac:spMk id="3" creationId="{BB2A0E52-A3D1-AC44-97E9-4AE4FCB62B0E}"/>
          </ac:spMkLst>
        </pc:spChg>
      </pc:sldChg>
      <pc:sldChg chg="modSp">
        <pc:chgData name="Sluik, Jeroen" userId="S::jsluik@volkerwessels.com::a2f384d2-6950-4c55-b611-7bc0b629c119" providerId="AD" clId="Web-{AA759D8D-C192-01E5-14AB-4F7D5D25C420}" dt="2021-11-26T11:19:36.692" v="346" actId="20577"/>
        <pc:sldMkLst>
          <pc:docMk/>
          <pc:sldMk cId="28953270" sldId="266"/>
        </pc:sldMkLst>
        <pc:spChg chg="mod">
          <ac:chgData name="Sluik, Jeroen" userId="S::jsluik@volkerwessels.com::a2f384d2-6950-4c55-b611-7bc0b629c119" providerId="AD" clId="Web-{AA759D8D-C192-01E5-14AB-4F7D5D25C420}" dt="2021-11-26T11:19:36.692" v="346" actId="20577"/>
          <ac:spMkLst>
            <pc:docMk/>
            <pc:sldMk cId="28953270" sldId="266"/>
            <ac:spMk id="3" creationId="{BB2A0E52-A3D1-AC44-97E9-4AE4FCB62B0E}"/>
          </ac:spMkLst>
        </pc:spChg>
      </pc:sldChg>
      <pc:sldChg chg="modSp">
        <pc:chgData name="Sluik, Jeroen" userId="S::jsluik@volkerwessels.com::a2f384d2-6950-4c55-b611-7bc0b629c119" providerId="AD" clId="Web-{AA759D8D-C192-01E5-14AB-4F7D5D25C420}" dt="2021-11-26T10:47:38.782" v="29" actId="20577"/>
        <pc:sldMkLst>
          <pc:docMk/>
          <pc:sldMk cId="302852690" sldId="276"/>
        </pc:sldMkLst>
        <pc:spChg chg="mod">
          <ac:chgData name="Sluik, Jeroen" userId="S::jsluik@volkerwessels.com::a2f384d2-6950-4c55-b611-7bc0b629c119" providerId="AD" clId="Web-{AA759D8D-C192-01E5-14AB-4F7D5D25C420}" dt="2021-11-26T10:47:38.782" v="29" actId="20577"/>
          <ac:spMkLst>
            <pc:docMk/>
            <pc:sldMk cId="302852690" sldId="276"/>
            <ac:spMk id="3" creationId="{4C2B7F20-70D7-4C99-950D-8D2D542E151C}"/>
          </ac:spMkLst>
        </pc:spChg>
      </pc:sldChg>
      <pc:sldChg chg="modSp">
        <pc:chgData name="Sluik, Jeroen" userId="S::jsluik@volkerwessels.com::a2f384d2-6950-4c55-b611-7bc0b629c119" providerId="AD" clId="Web-{AA759D8D-C192-01E5-14AB-4F7D5D25C420}" dt="2021-11-26T11:24:36.037" v="454" actId="20577"/>
        <pc:sldMkLst>
          <pc:docMk/>
          <pc:sldMk cId="2114411305" sldId="278"/>
        </pc:sldMkLst>
        <pc:spChg chg="mod">
          <ac:chgData name="Sluik, Jeroen" userId="S::jsluik@volkerwessels.com::a2f384d2-6950-4c55-b611-7bc0b629c119" providerId="AD" clId="Web-{AA759D8D-C192-01E5-14AB-4F7D5D25C420}" dt="2021-11-26T11:24:36.037" v="454" actId="20577"/>
          <ac:spMkLst>
            <pc:docMk/>
            <pc:sldMk cId="2114411305" sldId="278"/>
            <ac:spMk id="7" creationId="{C42809BB-8338-4502-B908-B43B89744AF7}"/>
          </ac:spMkLst>
        </pc:spChg>
      </pc:sldChg>
    </pc:docChg>
  </pc:docChgLst>
  <pc:docChgLst>
    <pc:chgData name="Links, Ronald" userId="a214375d-509e-426f-9881-a99cf1b8df71" providerId="ADAL" clId="{D98B9602-51E0-444A-9909-D73D986155DE}"/>
    <pc:docChg chg="undo custSel modSld">
      <pc:chgData name="Links, Ronald" userId="a214375d-509e-426f-9881-a99cf1b8df71" providerId="ADAL" clId="{D98B9602-51E0-444A-9909-D73D986155DE}" dt="2021-09-15T08:14:19.702" v="483" actId="1076"/>
      <pc:docMkLst>
        <pc:docMk/>
      </pc:docMkLst>
      <pc:sldChg chg="modSp mod">
        <pc:chgData name="Links, Ronald" userId="a214375d-509e-426f-9881-a99cf1b8df71" providerId="ADAL" clId="{D98B9602-51E0-444A-9909-D73D986155DE}" dt="2021-09-14T13:48:47.552" v="180" actId="20577"/>
        <pc:sldMkLst>
          <pc:docMk/>
          <pc:sldMk cId="192953906" sldId="257"/>
        </pc:sldMkLst>
        <pc:spChg chg="mod">
          <ac:chgData name="Links, Ronald" userId="a214375d-509e-426f-9881-a99cf1b8df71" providerId="ADAL" clId="{D98B9602-51E0-444A-9909-D73D986155DE}" dt="2021-09-14T13:48:47.552" v="180" actId="20577"/>
          <ac:spMkLst>
            <pc:docMk/>
            <pc:sldMk cId="192953906" sldId="257"/>
            <ac:spMk id="2" creationId="{8BFA767E-3DB7-7B46-855B-3C179A0A7873}"/>
          </ac:spMkLst>
        </pc:spChg>
      </pc:sldChg>
      <pc:sldChg chg="modSp mod">
        <pc:chgData name="Links, Ronald" userId="a214375d-509e-426f-9881-a99cf1b8df71" providerId="ADAL" clId="{D98B9602-51E0-444A-9909-D73D986155DE}" dt="2021-09-15T08:12:57.728" v="438" actId="20577"/>
        <pc:sldMkLst>
          <pc:docMk/>
          <pc:sldMk cId="3753470074" sldId="260"/>
        </pc:sldMkLst>
        <pc:spChg chg="mod">
          <ac:chgData name="Links, Ronald" userId="a214375d-509e-426f-9881-a99cf1b8df71" providerId="ADAL" clId="{D98B9602-51E0-444A-9909-D73D986155DE}" dt="2021-09-14T13:46:36.748" v="134" actId="20577"/>
          <ac:spMkLst>
            <pc:docMk/>
            <pc:sldMk cId="3753470074" sldId="260"/>
            <ac:spMk id="3" creationId="{BB2A0E52-A3D1-AC44-97E9-4AE4FCB62B0E}"/>
          </ac:spMkLst>
        </pc:spChg>
        <pc:spChg chg="mod">
          <ac:chgData name="Links, Ronald" userId="a214375d-509e-426f-9881-a99cf1b8df71" providerId="ADAL" clId="{D98B9602-51E0-444A-9909-D73D986155DE}" dt="2021-09-15T08:12:57.728" v="438" actId="20577"/>
          <ac:spMkLst>
            <pc:docMk/>
            <pc:sldMk cId="3753470074" sldId="260"/>
            <ac:spMk id="4" creationId="{7126FB9D-B883-6741-8B26-1B8549314BD4}"/>
          </ac:spMkLst>
        </pc:spChg>
      </pc:sldChg>
      <pc:sldChg chg="modSp mod">
        <pc:chgData name="Links, Ronald" userId="a214375d-509e-426f-9881-a99cf1b8df71" providerId="ADAL" clId="{D98B9602-51E0-444A-9909-D73D986155DE}" dt="2021-09-15T08:13:56.542" v="482" actId="20577"/>
        <pc:sldMkLst>
          <pc:docMk/>
          <pc:sldMk cId="634627726" sldId="261"/>
        </pc:sldMkLst>
        <pc:spChg chg="mod">
          <ac:chgData name="Links, Ronald" userId="a214375d-509e-426f-9881-a99cf1b8df71" providerId="ADAL" clId="{D98B9602-51E0-444A-9909-D73D986155DE}" dt="2021-09-15T08:13:56.542" v="482" actId="20577"/>
          <ac:spMkLst>
            <pc:docMk/>
            <pc:sldMk cId="634627726" sldId="261"/>
            <ac:spMk id="4" creationId="{370EDB71-C56E-2D4C-97D8-90041AF473F8}"/>
          </ac:spMkLst>
        </pc:spChg>
      </pc:sldChg>
      <pc:sldChg chg="addSp delSp modSp mod modAnim">
        <pc:chgData name="Links, Ronald" userId="a214375d-509e-426f-9881-a99cf1b8df71" providerId="ADAL" clId="{D98B9602-51E0-444A-9909-D73D986155DE}" dt="2021-09-15T08:14:19.702" v="483" actId="1076"/>
        <pc:sldMkLst>
          <pc:docMk/>
          <pc:sldMk cId="1885442784" sldId="263"/>
        </pc:sldMkLst>
        <pc:spChg chg="del mod">
          <ac:chgData name="Links, Ronald" userId="a214375d-509e-426f-9881-a99cf1b8df71" providerId="ADAL" clId="{D98B9602-51E0-444A-9909-D73D986155DE}" dt="2021-09-14T13:48:18.931" v="165" actId="478"/>
          <ac:spMkLst>
            <pc:docMk/>
            <pc:sldMk cId="1885442784" sldId="263"/>
            <ac:spMk id="2" creationId="{4E56FE9C-2C5C-4EED-B300-A82F3FEFD66A}"/>
          </ac:spMkLst>
        </pc:spChg>
        <pc:spChg chg="mod">
          <ac:chgData name="Links, Ronald" userId="a214375d-509e-426f-9881-a99cf1b8df71" providerId="ADAL" clId="{D98B9602-51E0-444A-9909-D73D986155DE}" dt="2021-09-15T08:13:08.383" v="456" actId="20577"/>
          <ac:spMkLst>
            <pc:docMk/>
            <pc:sldMk cId="1885442784" sldId="263"/>
            <ac:spMk id="4" creationId="{5E8B34FD-5255-4A4E-AC75-C102EF8F0D5B}"/>
          </ac:spMkLst>
        </pc:spChg>
        <pc:spChg chg="mod">
          <ac:chgData name="Links, Ronald" userId="a214375d-509e-426f-9881-a99cf1b8df71" providerId="ADAL" clId="{D98B9602-51E0-444A-9909-D73D986155DE}" dt="2021-09-14T13:49:19.141" v="210" actId="20577"/>
          <ac:spMkLst>
            <pc:docMk/>
            <pc:sldMk cId="1885442784" sldId="263"/>
            <ac:spMk id="6" creationId="{0D114B56-608F-456E-AD2D-C48853B0DFF0}"/>
          </ac:spMkLst>
        </pc:spChg>
        <pc:picChg chg="add mod">
          <ac:chgData name="Links, Ronald" userId="a214375d-509e-426f-9881-a99cf1b8df71" providerId="ADAL" clId="{D98B9602-51E0-444A-9909-D73D986155DE}" dt="2021-09-15T08:14:19.702" v="483" actId="1076"/>
          <ac:picMkLst>
            <pc:docMk/>
            <pc:sldMk cId="1885442784" sldId="263"/>
            <ac:picMk id="3" creationId="{4345E48E-7182-4FBC-903B-B5CD0F17DE41}"/>
          </ac:picMkLst>
        </pc:picChg>
      </pc:sldChg>
      <pc:sldChg chg="modSp mod">
        <pc:chgData name="Links, Ronald" userId="a214375d-509e-426f-9881-a99cf1b8df71" providerId="ADAL" clId="{D98B9602-51E0-444A-9909-D73D986155DE}" dt="2021-09-15T08:13:03.391" v="447" actId="20577"/>
        <pc:sldMkLst>
          <pc:docMk/>
          <pc:sldMk cId="28953270" sldId="266"/>
        </pc:sldMkLst>
        <pc:spChg chg="mod">
          <ac:chgData name="Links, Ronald" userId="a214375d-509e-426f-9881-a99cf1b8df71" providerId="ADAL" clId="{D98B9602-51E0-444A-9909-D73D986155DE}" dt="2021-09-14T13:49:23.367" v="214" actId="20577"/>
          <ac:spMkLst>
            <pc:docMk/>
            <pc:sldMk cId="28953270" sldId="266"/>
            <ac:spMk id="3" creationId="{BB2A0E52-A3D1-AC44-97E9-4AE4FCB62B0E}"/>
          </ac:spMkLst>
        </pc:spChg>
        <pc:spChg chg="mod">
          <ac:chgData name="Links, Ronald" userId="a214375d-509e-426f-9881-a99cf1b8df71" providerId="ADAL" clId="{D98B9602-51E0-444A-9909-D73D986155DE}" dt="2021-09-15T08:13:03.391" v="447" actId="20577"/>
          <ac:spMkLst>
            <pc:docMk/>
            <pc:sldMk cId="28953270" sldId="266"/>
            <ac:spMk id="4" creationId="{7126FB9D-B883-6741-8B26-1B8549314BD4}"/>
          </ac:spMkLst>
        </pc:spChg>
      </pc:sldChg>
      <pc:sldChg chg="modSp mod modNotesTx">
        <pc:chgData name="Links, Ronald" userId="a214375d-509e-426f-9881-a99cf1b8df71" providerId="ADAL" clId="{D98B9602-51E0-444A-9909-D73D986155DE}" dt="2021-09-15T08:13:48.351" v="473" actId="20577"/>
        <pc:sldMkLst>
          <pc:docMk/>
          <pc:sldMk cId="1587596849" sldId="267"/>
        </pc:sldMkLst>
        <pc:spChg chg="mod">
          <ac:chgData name="Links, Ronald" userId="a214375d-509e-426f-9881-a99cf1b8df71" providerId="ADAL" clId="{D98B9602-51E0-444A-9909-D73D986155DE}" dt="2021-09-15T08:13:36.277" v="464" actId="14100"/>
          <ac:spMkLst>
            <pc:docMk/>
            <pc:sldMk cId="1587596849" sldId="267"/>
            <ac:spMk id="3" creationId="{E66620E2-0AC1-4D8B-B976-A05830657905}"/>
          </ac:spMkLst>
        </pc:spChg>
        <pc:spChg chg="mod">
          <ac:chgData name="Links, Ronald" userId="a214375d-509e-426f-9881-a99cf1b8df71" providerId="ADAL" clId="{D98B9602-51E0-444A-9909-D73D986155DE}" dt="2021-09-15T08:13:48.351" v="473" actId="20577"/>
          <ac:spMkLst>
            <pc:docMk/>
            <pc:sldMk cId="1587596849" sldId="267"/>
            <ac:spMk id="4" creationId="{5E8B34FD-5255-4A4E-AC75-C102EF8F0D5B}"/>
          </ac:spMkLst>
        </pc:spChg>
      </pc:sldChg>
    </pc:docChg>
  </pc:docChgLst>
  <pc:docChgLst>
    <pc:chgData name="Roordink, Bas" userId="e6b80f22-b7ea-4a1b-9826-4cad8536796c" providerId="ADAL" clId="{C63FE316-4E81-4C89-A560-4C79A74D6D11}"/>
    <pc:docChg chg="undo custSel addSld delSld modSld">
      <pc:chgData name="Roordink, Bas" userId="e6b80f22-b7ea-4a1b-9826-4cad8536796c" providerId="ADAL" clId="{C63FE316-4E81-4C89-A560-4C79A74D6D11}" dt="2021-12-16T15:35:31.237" v="419" actId="12"/>
      <pc:docMkLst>
        <pc:docMk/>
      </pc:docMkLst>
      <pc:sldChg chg="modSp mod">
        <pc:chgData name="Roordink, Bas" userId="e6b80f22-b7ea-4a1b-9826-4cad8536796c" providerId="ADAL" clId="{C63FE316-4E81-4C89-A560-4C79A74D6D11}" dt="2021-11-29T08:59:19.665" v="305" actId="6549"/>
        <pc:sldMkLst>
          <pc:docMk/>
          <pc:sldMk cId="192953906" sldId="257"/>
        </pc:sldMkLst>
        <pc:spChg chg="mod">
          <ac:chgData name="Roordink, Bas" userId="e6b80f22-b7ea-4a1b-9826-4cad8536796c" providerId="ADAL" clId="{C63FE316-4E81-4C89-A560-4C79A74D6D11}" dt="2021-11-29T08:59:19.665" v="305" actId="6549"/>
          <ac:spMkLst>
            <pc:docMk/>
            <pc:sldMk cId="192953906" sldId="257"/>
            <ac:spMk id="2" creationId="{8BFA767E-3DB7-7B46-855B-3C179A0A7873}"/>
          </ac:spMkLst>
        </pc:spChg>
      </pc:sldChg>
      <pc:sldChg chg="modSp mod">
        <pc:chgData name="Roordink, Bas" userId="e6b80f22-b7ea-4a1b-9826-4cad8536796c" providerId="ADAL" clId="{C63FE316-4E81-4C89-A560-4C79A74D6D11}" dt="2021-11-29T09:00:28.166" v="359" actId="20577"/>
        <pc:sldMkLst>
          <pc:docMk/>
          <pc:sldMk cId="3753470074" sldId="260"/>
        </pc:sldMkLst>
        <pc:spChg chg="mod">
          <ac:chgData name="Roordink, Bas" userId="e6b80f22-b7ea-4a1b-9826-4cad8536796c" providerId="ADAL" clId="{C63FE316-4E81-4C89-A560-4C79A74D6D11}" dt="2021-11-29T09:00:28.166" v="359" actId="20577"/>
          <ac:spMkLst>
            <pc:docMk/>
            <pc:sldMk cId="3753470074" sldId="260"/>
            <ac:spMk id="3" creationId="{BB2A0E52-A3D1-AC44-97E9-4AE4FCB62B0E}"/>
          </ac:spMkLst>
        </pc:spChg>
      </pc:sldChg>
      <pc:sldChg chg="modNotesTx">
        <pc:chgData name="Roordink, Bas" userId="e6b80f22-b7ea-4a1b-9826-4cad8536796c" providerId="ADAL" clId="{C63FE316-4E81-4C89-A560-4C79A74D6D11}" dt="2021-12-16T15:33:41.604" v="373" actId="20577"/>
        <pc:sldMkLst>
          <pc:docMk/>
          <pc:sldMk cId="1885442784" sldId="263"/>
        </pc:sldMkLst>
      </pc:sldChg>
      <pc:sldChg chg="modSp mod">
        <pc:chgData name="Roordink, Bas" userId="e6b80f22-b7ea-4a1b-9826-4cad8536796c" providerId="ADAL" clId="{C63FE316-4E81-4C89-A560-4C79A74D6D11}" dt="2021-11-24T10:26:40.633" v="187" actId="20577"/>
        <pc:sldMkLst>
          <pc:docMk/>
          <pc:sldMk cId="28953270" sldId="266"/>
        </pc:sldMkLst>
        <pc:spChg chg="mod">
          <ac:chgData name="Roordink, Bas" userId="e6b80f22-b7ea-4a1b-9826-4cad8536796c" providerId="ADAL" clId="{C63FE316-4E81-4C89-A560-4C79A74D6D11}" dt="2021-11-24T10:26:40.633" v="187" actId="20577"/>
          <ac:spMkLst>
            <pc:docMk/>
            <pc:sldMk cId="28953270" sldId="266"/>
            <ac:spMk id="3" creationId="{BB2A0E52-A3D1-AC44-97E9-4AE4FCB62B0E}"/>
          </ac:spMkLst>
        </pc:spChg>
      </pc:sldChg>
      <pc:sldChg chg="del">
        <pc:chgData name="Roordink, Bas" userId="e6b80f22-b7ea-4a1b-9826-4cad8536796c" providerId="ADAL" clId="{C63FE316-4E81-4C89-A560-4C79A74D6D11}" dt="2021-11-24T10:25:41.430" v="97" actId="47"/>
        <pc:sldMkLst>
          <pc:docMk/>
          <pc:sldMk cId="2458678374" sldId="272"/>
        </pc:sldMkLst>
      </pc:sldChg>
      <pc:sldChg chg="modSp mod">
        <pc:chgData name="Roordink, Bas" userId="e6b80f22-b7ea-4a1b-9826-4cad8536796c" providerId="ADAL" clId="{C63FE316-4E81-4C89-A560-4C79A74D6D11}" dt="2021-11-29T09:00:42.633" v="360" actId="20577"/>
        <pc:sldMkLst>
          <pc:docMk/>
          <pc:sldMk cId="302852690" sldId="276"/>
        </pc:sldMkLst>
        <pc:spChg chg="mod">
          <ac:chgData name="Roordink, Bas" userId="e6b80f22-b7ea-4a1b-9826-4cad8536796c" providerId="ADAL" clId="{C63FE316-4E81-4C89-A560-4C79A74D6D11}" dt="2021-11-24T10:25:58.851" v="121" actId="20577"/>
          <ac:spMkLst>
            <pc:docMk/>
            <pc:sldMk cId="302852690" sldId="276"/>
            <ac:spMk id="2" creationId="{7EF37B29-2284-49C7-B6FD-0D13E07E6E6E}"/>
          </ac:spMkLst>
        </pc:spChg>
        <pc:spChg chg="mod">
          <ac:chgData name="Roordink, Bas" userId="e6b80f22-b7ea-4a1b-9826-4cad8536796c" providerId="ADAL" clId="{C63FE316-4E81-4C89-A560-4C79A74D6D11}" dt="2021-11-29T09:00:42.633" v="360" actId="20577"/>
          <ac:spMkLst>
            <pc:docMk/>
            <pc:sldMk cId="302852690" sldId="276"/>
            <ac:spMk id="3" creationId="{4C2B7F20-70D7-4C99-950D-8D2D542E151C}"/>
          </ac:spMkLst>
        </pc:spChg>
      </pc:sldChg>
      <pc:sldChg chg="modSp mod">
        <pc:chgData name="Roordink, Bas" userId="e6b80f22-b7ea-4a1b-9826-4cad8536796c" providerId="ADAL" clId="{C63FE316-4E81-4C89-A560-4C79A74D6D11}" dt="2021-11-29T09:01:05.016" v="364" actId="1076"/>
        <pc:sldMkLst>
          <pc:docMk/>
          <pc:sldMk cId="1011204222" sldId="277"/>
        </pc:sldMkLst>
        <pc:spChg chg="mod">
          <ac:chgData name="Roordink, Bas" userId="e6b80f22-b7ea-4a1b-9826-4cad8536796c" providerId="ADAL" clId="{C63FE316-4E81-4C89-A560-4C79A74D6D11}" dt="2021-11-24T10:26:22.435" v="158" actId="20577"/>
          <ac:spMkLst>
            <pc:docMk/>
            <pc:sldMk cId="1011204222" sldId="277"/>
            <ac:spMk id="2" creationId="{7EF37B29-2284-49C7-B6FD-0D13E07E6E6E}"/>
          </ac:spMkLst>
        </pc:spChg>
        <pc:spChg chg="mod">
          <ac:chgData name="Roordink, Bas" userId="e6b80f22-b7ea-4a1b-9826-4cad8536796c" providerId="ADAL" clId="{C63FE316-4E81-4C89-A560-4C79A74D6D11}" dt="2021-11-29T09:01:05.016" v="364" actId="1076"/>
          <ac:spMkLst>
            <pc:docMk/>
            <pc:sldMk cId="1011204222" sldId="277"/>
            <ac:spMk id="3" creationId="{4C2B7F20-70D7-4C99-950D-8D2D542E151C}"/>
          </ac:spMkLst>
        </pc:spChg>
      </pc:sldChg>
      <pc:sldChg chg="addSp delSp modSp add mod delAnim">
        <pc:chgData name="Roordink, Bas" userId="e6b80f22-b7ea-4a1b-9826-4cad8536796c" providerId="ADAL" clId="{C63FE316-4E81-4C89-A560-4C79A74D6D11}" dt="2021-12-16T15:35:31.237" v="419" actId="12"/>
        <pc:sldMkLst>
          <pc:docMk/>
          <pc:sldMk cId="2114411305" sldId="278"/>
        </pc:sldMkLst>
        <pc:spChg chg="mod">
          <ac:chgData name="Roordink, Bas" userId="e6b80f22-b7ea-4a1b-9826-4cad8536796c" providerId="ADAL" clId="{C63FE316-4E81-4C89-A560-4C79A74D6D11}" dt="2021-11-24T10:26:48.707" v="203" actId="20577"/>
          <ac:spMkLst>
            <pc:docMk/>
            <pc:sldMk cId="2114411305" sldId="278"/>
            <ac:spMk id="6" creationId="{0D114B56-608F-456E-AD2D-C48853B0DFF0}"/>
          </ac:spMkLst>
        </pc:spChg>
        <pc:spChg chg="add mod">
          <ac:chgData name="Roordink, Bas" userId="e6b80f22-b7ea-4a1b-9826-4cad8536796c" providerId="ADAL" clId="{C63FE316-4E81-4C89-A560-4C79A74D6D11}" dt="2021-12-16T15:35:31.237" v="419" actId="12"/>
          <ac:spMkLst>
            <pc:docMk/>
            <pc:sldMk cId="2114411305" sldId="278"/>
            <ac:spMk id="7" creationId="{C42809BB-8338-4502-B908-B43B89744AF7}"/>
          </ac:spMkLst>
        </pc:spChg>
        <pc:picChg chg="del">
          <ac:chgData name="Roordink, Bas" userId="e6b80f22-b7ea-4a1b-9826-4cad8536796c" providerId="ADAL" clId="{C63FE316-4E81-4C89-A560-4C79A74D6D11}" dt="2021-11-24T10:26:51.114" v="204" actId="478"/>
          <ac:picMkLst>
            <pc:docMk/>
            <pc:sldMk cId="2114411305" sldId="278"/>
            <ac:picMk id="2" creationId="{B945541E-5082-494E-8F3F-026602E61121}"/>
          </ac:picMkLst>
        </pc:picChg>
      </pc:sldChg>
    </pc:docChg>
  </pc:docChgLst>
  <pc:docChgLst>
    <pc:chgData name="Sluik, Jeroen" userId="S::jsluik@volkerwessels.com::a2f384d2-6950-4c55-b611-7bc0b629c119" providerId="AD" clId="Web-{8617C422-BA46-3E1D-68ED-9EDAE905957A}"/>
    <pc:docChg chg="modSld">
      <pc:chgData name="Sluik, Jeroen" userId="S::jsluik@volkerwessels.com::a2f384d2-6950-4c55-b611-7bc0b629c119" providerId="AD" clId="Web-{8617C422-BA46-3E1D-68ED-9EDAE905957A}" dt="2021-11-26T11:30:52.933" v="47" actId="20577"/>
      <pc:docMkLst>
        <pc:docMk/>
      </pc:docMkLst>
      <pc:sldChg chg="modSp">
        <pc:chgData name="Sluik, Jeroen" userId="S::jsluik@volkerwessels.com::a2f384d2-6950-4c55-b611-7bc0b629c119" providerId="AD" clId="Web-{8617C422-BA46-3E1D-68ED-9EDAE905957A}" dt="2021-11-26T11:30:52.933" v="47" actId="20577"/>
        <pc:sldMkLst>
          <pc:docMk/>
          <pc:sldMk cId="3753470074" sldId="260"/>
        </pc:sldMkLst>
        <pc:spChg chg="mod">
          <ac:chgData name="Sluik, Jeroen" userId="S::jsluik@volkerwessels.com::a2f384d2-6950-4c55-b611-7bc0b629c119" providerId="AD" clId="Web-{8617C422-BA46-3E1D-68ED-9EDAE905957A}" dt="2021-11-26T11:30:52.933" v="47" actId="20577"/>
          <ac:spMkLst>
            <pc:docMk/>
            <pc:sldMk cId="3753470074" sldId="260"/>
            <ac:spMk id="3" creationId="{BB2A0E52-A3D1-AC44-97E9-4AE4FCB62B0E}"/>
          </ac:spMkLst>
        </pc:spChg>
      </pc:sldChg>
    </pc:docChg>
  </pc:docChgLst>
  <pc:docChgLst>
    <pc:chgData name="Roordink, Bas" userId="e6b80f22-b7ea-4a1b-9826-4cad8536796c" providerId="ADAL" clId="{FC09EBA9-140F-4B97-8FB1-3DC00F5655B0}"/>
    <pc:docChg chg="custSel addSld delSld modSld">
      <pc:chgData name="Roordink, Bas" userId="e6b80f22-b7ea-4a1b-9826-4cad8536796c" providerId="ADAL" clId="{FC09EBA9-140F-4B97-8FB1-3DC00F5655B0}" dt="2021-11-09T10:49:49.384" v="151" actId="1076"/>
      <pc:docMkLst>
        <pc:docMk/>
      </pc:docMkLst>
      <pc:sldChg chg="modSp mod">
        <pc:chgData name="Roordink, Bas" userId="e6b80f22-b7ea-4a1b-9826-4cad8536796c" providerId="ADAL" clId="{FC09EBA9-140F-4B97-8FB1-3DC00F5655B0}" dt="2021-11-09T10:13:38.170" v="79" actId="1076"/>
        <pc:sldMkLst>
          <pc:docMk/>
          <pc:sldMk cId="192953906" sldId="257"/>
        </pc:sldMkLst>
        <pc:spChg chg="mod">
          <ac:chgData name="Roordink, Bas" userId="e6b80f22-b7ea-4a1b-9826-4cad8536796c" providerId="ADAL" clId="{FC09EBA9-140F-4B97-8FB1-3DC00F5655B0}" dt="2021-11-09T10:13:38.170" v="79" actId="1076"/>
          <ac:spMkLst>
            <pc:docMk/>
            <pc:sldMk cId="192953906" sldId="257"/>
            <ac:spMk id="2" creationId="{8BFA767E-3DB7-7B46-855B-3C179A0A7873}"/>
          </ac:spMkLst>
        </pc:spChg>
      </pc:sldChg>
      <pc:sldChg chg="modSp mod">
        <pc:chgData name="Roordink, Bas" userId="e6b80f22-b7ea-4a1b-9826-4cad8536796c" providerId="ADAL" clId="{FC09EBA9-140F-4B97-8FB1-3DC00F5655B0}" dt="2021-11-09T10:12:32.530" v="38" actId="207"/>
        <pc:sldMkLst>
          <pc:docMk/>
          <pc:sldMk cId="3753470074" sldId="260"/>
        </pc:sldMkLst>
        <pc:spChg chg="mod">
          <ac:chgData name="Roordink, Bas" userId="e6b80f22-b7ea-4a1b-9826-4cad8536796c" providerId="ADAL" clId="{FC09EBA9-140F-4B97-8FB1-3DC00F5655B0}" dt="2021-11-09T10:12:32.530" v="38" actId="207"/>
          <ac:spMkLst>
            <pc:docMk/>
            <pc:sldMk cId="3753470074" sldId="260"/>
            <ac:spMk id="3" creationId="{BB2A0E52-A3D1-AC44-97E9-4AE4FCB62B0E}"/>
          </ac:spMkLst>
        </pc:spChg>
      </pc:sldChg>
      <pc:sldChg chg="addSp delSp modSp mod delAnim modAnim">
        <pc:chgData name="Roordink, Bas" userId="e6b80f22-b7ea-4a1b-9826-4cad8536796c" providerId="ADAL" clId="{FC09EBA9-140F-4B97-8FB1-3DC00F5655B0}" dt="2021-11-09T10:49:49.384" v="151" actId="1076"/>
        <pc:sldMkLst>
          <pc:docMk/>
          <pc:sldMk cId="1885442784" sldId="263"/>
        </pc:sldMkLst>
        <pc:spChg chg="mod">
          <ac:chgData name="Roordink, Bas" userId="e6b80f22-b7ea-4a1b-9826-4cad8536796c" providerId="ADAL" clId="{FC09EBA9-140F-4B97-8FB1-3DC00F5655B0}" dt="2021-11-09T10:15:53.722" v="146" actId="20577"/>
          <ac:spMkLst>
            <pc:docMk/>
            <pc:sldMk cId="1885442784" sldId="263"/>
            <ac:spMk id="6" creationId="{0D114B56-608F-456E-AD2D-C48853B0DFF0}"/>
          </ac:spMkLst>
        </pc:spChg>
        <pc:picChg chg="add mod">
          <ac:chgData name="Roordink, Bas" userId="e6b80f22-b7ea-4a1b-9826-4cad8536796c" providerId="ADAL" clId="{FC09EBA9-140F-4B97-8FB1-3DC00F5655B0}" dt="2021-11-09T10:49:49.384" v="151" actId="1076"/>
          <ac:picMkLst>
            <pc:docMk/>
            <pc:sldMk cId="1885442784" sldId="263"/>
            <ac:picMk id="2" creationId="{B945541E-5082-494E-8F3F-026602E61121}"/>
          </ac:picMkLst>
        </pc:picChg>
        <pc:picChg chg="del">
          <ac:chgData name="Roordink, Bas" userId="e6b80f22-b7ea-4a1b-9826-4cad8536796c" providerId="ADAL" clId="{FC09EBA9-140F-4B97-8FB1-3DC00F5655B0}" dt="2021-11-09T10:15:42.111" v="102" actId="478"/>
          <ac:picMkLst>
            <pc:docMk/>
            <pc:sldMk cId="1885442784" sldId="263"/>
            <ac:picMk id="3" creationId="{4345E48E-7182-4FBC-903B-B5CD0F17DE41}"/>
          </ac:picMkLst>
        </pc:picChg>
      </pc:sldChg>
      <pc:sldChg chg="modSp mod">
        <pc:chgData name="Roordink, Bas" userId="e6b80f22-b7ea-4a1b-9826-4cad8536796c" providerId="ADAL" clId="{FC09EBA9-140F-4B97-8FB1-3DC00F5655B0}" dt="2021-11-09T10:14:18.245" v="100" actId="20577"/>
        <pc:sldMkLst>
          <pc:docMk/>
          <pc:sldMk cId="28953270" sldId="266"/>
        </pc:sldMkLst>
        <pc:spChg chg="mod">
          <ac:chgData name="Roordink, Bas" userId="e6b80f22-b7ea-4a1b-9826-4cad8536796c" providerId="ADAL" clId="{FC09EBA9-140F-4B97-8FB1-3DC00F5655B0}" dt="2021-11-09T10:14:18.245" v="100" actId="20577"/>
          <ac:spMkLst>
            <pc:docMk/>
            <pc:sldMk cId="28953270" sldId="266"/>
            <ac:spMk id="3" creationId="{BB2A0E52-A3D1-AC44-97E9-4AE4FCB62B0E}"/>
          </ac:spMkLst>
        </pc:spChg>
      </pc:sldChg>
      <pc:sldChg chg="del">
        <pc:chgData name="Roordink, Bas" userId="e6b80f22-b7ea-4a1b-9826-4cad8536796c" providerId="ADAL" clId="{FC09EBA9-140F-4B97-8FB1-3DC00F5655B0}" dt="2021-11-09T10:14:22.003" v="101" actId="47"/>
        <pc:sldMkLst>
          <pc:docMk/>
          <pc:sldMk cId="1587596849" sldId="267"/>
        </pc:sldMkLst>
      </pc:sldChg>
      <pc:sldChg chg="modSp add mod">
        <pc:chgData name="Roordink, Bas" userId="e6b80f22-b7ea-4a1b-9826-4cad8536796c" providerId="ADAL" clId="{FC09EBA9-140F-4B97-8FB1-3DC00F5655B0}" dt="2021-11-09T10:13:25.401" v="74" actId="20577"/>
        <pc:sldMkLst>
          <pc:docMk/>
          <pc:sldMk cId="2458678374" sldId="272"/>
        </pc:sldMkLst>
        <pc:spChg chg="mod">
          <ac:chgData name="Roordink, Bas" userId="e6b80f22-b7ea-4a1b-9826-4cad8536796c" providerId="ADAL" clId="{FC09EBA9-140F-4B97-8FB1-3DC00F5655B0}" dt="2021-11-09T10:13:25.401" v="74" actId="20577"/>
          <ac:spMkLst>
            <pc:docMk/>
            <pc:sldMk cId="2458678374" sldId="272"/>
            <ac:spMk id="2" creationId="{7EF37B29-2284-49C7-B6FD-0D13E07E6E6E}"/>
          </ac:spMkLst>
        </pc:spChg>
      </pc:sldChg>
      <pc:sldChg chg="add">
        <pc:chgData name="Roordink, Bas" userId="e6b80f22-b7ea-4a1b-9826-4cad8536796c" providerId="ADAL" clId="{FC09EBA9-140F-4B97-8FB1-3DC00F5655B0}" dt="2021-11-09T10:13:56.659" v="80"/>
        <pc:sldMkLst>
          <pc:docMk/>
          <pc:sldMk cId="302852690" sldId="276"/>
        </pc:sldMkLst>
      </pc:sldChg>
      <pc:sldChg chg="add">
        <pc:chgData name="Roordink, Bas" userId="e6b80f22-b7ea-4a1b-9826-4cad8536796c" providerId="ADAL" clId="{FC09EBA9-140F-4B97-8FB1-3DC00F5655B0}" dt="2021-11-09T10:13:56.659" v="80"/>
        <pc:sldMkLst>
          <pc:docMk/>
          <pc:sldMk cId="1011204222" sldId="2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C9284CA-EE09-4B3F-9B00-2DDCC75282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06FA12D-EBC8-405D-A962-9ADF910729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317C7-521E-4CAE-AC4F-38E8DAB6A462}" type="datetimeFigureOut">
              <a:rPr lang="nl-NL" smtClean="0"/>
              <a:t>16-12-2021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D59D3B-EF79-4626-9877-36215975A2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50ACBB-A86D-4D70-BC3C-4659F1B339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DE843-64F8-4497-BDD2-590291499E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5308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5C2C8-B723-4546-AA45-0F060A885A57}" type="datetimeFigureOut">
              <a:rPr lang="nl-NL" smtClean="0"/>
              <a:t>16-12-2021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30059-9356-5542-B7AC-C623CB1A6C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4296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https://youtu.be/q0byxnqaw9g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30059-9356-5542-B7AC-C623CB1A6CD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906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30059-9356-5542-B7AC-C623CB1A6CD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286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MSLA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832104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832104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54E2AAF-7BCC-8B4F-90E2-B7A0A3CDE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DBD2BC-DA55-2D4E-8862-5C21587C47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89539FD-5243-4C46-8F82-AD1320F729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4B125FC-2D3E-0244-AD16-4F1AB1E934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0100" y="5938520"/>
            <a:ext cx="2159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67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MSLA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832104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832104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54E2AAF-7BCC-8B4F-90E2-B7A0A3CDE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89539FD-5243-4C46-8F82-AD1320F729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535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1471414-5971-9847-A9FC-BFE54C434B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7E0E0D9-0E6B-004D-96FC-F9322EA8A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59A9C6E-C737-0445-A5DF-459FC1CF0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0100" y="5938520"/>
            <a:ext cx="2159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7E0E0D9-0E6B-004D-96FC-F9322EA8A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294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ina ge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1471414-5971-9847-A9FC-BFE54C434B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7E0E0D9-0E6B-004D-96FC-F9322EA8A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54E2AAF-7BCC-8B4F-90E2-B7A0A3CDE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D2AD3EC-E0F6-7645-929A-86B49ED34B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0100" y="5938520"/>
            <a:ext cx="2159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24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Pagina ge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8FB9-68D9-3A4E-BA36-E98222042F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1372C4B-75E6-804D-9777-948308A865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7E0E0D9-0E6B-004D-96FC-F9322EA8A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54E2AAF-7BCC-8B4F-90E2-B7A0A3CDE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41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i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4D016-C12F-444E-AACE-DC1D196DD8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B3BE7-3259-5E46-815A-2CC588110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07D8E4D-B322-D942-BC38-D7F60409B2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nl-NL"/>
              <a:t>Laden en lossen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E5EECF5-25A3-0B4B-A3A3-A7C94E7D7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39DEE86-40DF-C74A-9A04-B6055F7B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0100" y="5938520"/>
            <a:ext cx="2159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4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agi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4D016-C12F-444E-AACE-DC1D196DD8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B3BE7-3259-5E46-815A-2CC588110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E5EECF5-25A3-0B4B-A3A3-A7C94E7D7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16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ina 1 ge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4D016-C12F-444E-AACE-DC1D196DD8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B3BE7-3259-5E46-815A-2CC588110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07D8E4D-B322-D942-BC38-D7F60409B2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E5EECF5-25A3-0B4B-A3A3-A7C94E7D7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6DBA526-162B-0B4C-823B-DD00F481D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617EB2F-571B-2A4E-9F7B-E04F0A86F7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0100" y="5938520"/>
            <a:ext cx="2159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92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agina 1 ge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4D016-C12F-444E-AACE-DC1D196DD8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B3BE7-3259-5E46-815A-2CC588110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E5EECF5-25A3-0B4B-A3A3-A7C94E7D7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6DBA526-162B-0B4C-823B-DD00F481D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07114" y="0"/>
            <a:ext cx="841985" cy="125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54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074628F-69FD-CA41-8C79-B23139C53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1680"/>
            <a:ext cx="10515600" cy="94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D8E5CA-E8EA-5C4A-8BE1-E97760729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F96F3169-F004-1E41-859E-C1F213D21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66234"/>
            <a:ext cx="4185920" cy="221457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l-NL"/>
              <a:t>Laden en lossen</a:t>
            </a:r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CAF06113-FFA7-1846-9695-2AC84ECFB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900" y="6066234"/>
            <a:ext cx="495300" cy="221457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EE4AD8C-2841-0441-ABCE-FDDBA89E857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D734FFE-290E-224F-ACC3-02E50E9310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3937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F49184-0590-824E-BF9A-DE0914F033C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464300"/>
            <a:ext cx="12192000" cy="393700"/>
          </a:xfrm>
          <a:prstGeom prst="rect">
            <a:avLst/>
          </a:prstGeom>
        </p:spPr>
      </p:pic>
      <p:pic>
        <p:nvPicPr>
          <p:cNvPr id="18" name="Afbeelding 17" descr="Afbeelding met geel, mensen, tekening, man&#10;&#10;Automatisch gegenereerde beschrijving">
            <a:extLst>
              <a:ext uri="{FF2B5EF4-FFF2-40B4-BE49-F238E27FC236}">
                <a16:creationId xmlns:a16="http://schemas.microsoft.com/office/drawing/2014/main" id="{62D31040-170C-634D-A801-DB5693374B0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007114" y="0"/>
            <a:ext cx="841986" cy="125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8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49" r:id="rId3"/>
    <p:sldLayoutId id="2147483657" r:id="rId4"/>
    <p:sldLayoutId id="2147483653" r:id="rId5"/>
    <p:sldLayoutId id="2147483658" r:id="rId6"/>
    <p:sldLayoutId id="2147483650" r:id="rId7"/>
    <p:sldLayoutId id="2147483659" r:id="rId8"/>
    <p:sldLayoutId id="2147483654" r:id="rId9"/>
    <p:sldLayoutId id="2147483660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0byxnqaw9g?feature=oembe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veiligheid@volkerwessels.com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A767E-3DB7-7B46-855B-3C179A0A7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7036" y="2415902"/>
            <a:ext cx="8321040" cy="1289739"/>
          </a:xfrm>
        </p:spPr>
        <p:txBody>
          <a:bodyPr>
            <a:normAutofit fontScale="90000"/>
          </a:bodyPr>
          <a:lstStyle/>
          <a:p>
            <a:r>
              <a:rPr lang="nl-NL" dirty="0"/>
              <a:t>Toolbox</a:t>
            </a:r>
            <a:br>
              <a:rPr lang="nl-NL" dirty="0"/>
            </a:br>
            <a:r>
              <a:rPr lang="nl-NL" dirty="0"/>
              <a:t>Laden en Lossen</a:t>
            </a:r>
            <a:br>
              <a:rPr lang="nl-NL" dirty="0"/>
            </a:br>
            <a:endParaRPr lang="nl-NL" sz="2800" b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EF3F3FF-6898-894B-BBBE-EC7B2543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967" y="1199520"/>
            <a:ext cx="1514683" cy="40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358EB-E399-4443-BA65-48462265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Aanleiding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2A0E52-A3D1-AC44-97E9-4AE4FCB62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1800" dirty="0">
                <a:latin typeface="Calibri"/>
                <a:cs typeface="Calibri"/>
              </a:rPr>
              <a:t>Eén van de grootste risico's op bouwplaatsen is laden en lossen. Ook het omvallen of bezwijken van opgeslagen </a:t>
            </a:r>
            <a:r>
              <a:rPr lang="nl-NL" sz="1800" dirty="0">
                <a:latin typeface="Calibri"/>
                <a:ea typeface="+mn-lt"/>
                <a:cs typeface="+mn-lt"/>
              </a:rPr>
              <a:t>materialen en/of materieel</a:t>
            </a:r>
            <a:r>
              <a:rPr lang="nl-NL" sz="1800" dirty="0">
                <a:latin typeface="Calibri"/>
                <a:cs typeface="Calibri"/>
              </a:rPr>
              <a:t> is een groot gevaar, als deze niet zijn geborgd. Helaas heeft dit bij VolkerWessels in het verleden tot zware ongevallen en tot het overlijden van collega's geleid. </a:t>
            </a:r>
            <a:endParaRPr lang="nl-NL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nl-NL" sz="1800" dirty="0">
                <a:latin typeface="Calibri"/>
                <a:cs typeface="Calibri"/>
              </a:rPr>
              <a:t>In deze </a:t>
            </a:r>
            <a:r>
              <a:rPr lang="nl-NL" sz="1800" dirty="0" err="1">
                <a:latin typeface="Calibri"/>
                <a:cs typeface="Calibri"/>
              </a:rPr>
              <a:t>toolbox</a:t>
            </a:r>
            <a:r>
              <a:rPr lang="nl-NL" sz="1800" dirty="0">
                <a:latin typeface="Calibri"/>
                <a:cs typeface="Calibri"/>
              </a:rPr>
              <a:t>, met daaraan gekoppeld een WAVE-animatie, willen we jou kennis laten nemen van aandachtspunten in het voortraject en op de werkplek.   </a:t>
            </a:r>
            <a:endParaRPr lang="nl-NL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nl-NL" sz="18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nl-NL" sz="11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br>
              <a:rPr lang="nl-NL" sz="1800" dirty="0">
                <a:latin typeface="Calibri"/>
                <a:cs typeface="Calibri"/>
              </a:rPr>
            </a:br>
            <a:br>
              <a:rPr lang="nl-NL" sz="1800" dirty="0">
                <a:latin typeface="Calibri"/>
                <a:cs typeface="Calibri"/>
              </a:rPr>
            </a:br>
            <a:endParaRPr lang="nl-NL" sz="1800" dirty="0">
              <a:latin typeface="Calibri"/>
              <a:cs typeface="Calibri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26FB9D-B883-6741-8B26-1B8549314B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C4B5DED-CBC7-9242-98B4-62FC477186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347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358EB-E399-4443-BA65-48462265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Onderwerpen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2A0E52-A3D1-AC44-97E9-4AE4FCB62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l-NL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1800">
                <a:latin typeface="Calibri" panose="020F0502020204030204" pitchFamily="34" charset="0"/>
              </a:rPr>
              <a:t>Aandachtspunten voortraject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sz="180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1800">
                <a:latin typeface="Calibri" panose="020F0502020204030204" pitchFamily="34" charset="0"/>
              </a:rPr>
              <a:t>LMRA werkvloer</a:t>
            </a:r>
          </a:p>
          <a:p>
            <a:pPr marL="0" indent="0">
              <a:buNone/>
            </a:pPr>
            <a:endParaRPr lang="nl-NL" sz="180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1800" dirty="0">
                <a:latin typeface="Calibri"/>
                <a:cs typeface="Calibri"/>
              </a:rPr>
              <a:t>De WAVE-animatie ‘Laden en Lossen’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sz="180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1800">
                <a:latin typeface="Calibri" panose="020F0502020204030204" pitchFamily="34" charset="0"/>
              </a:rPr>
              <a:t>Samen in gesprek</a:t>
            </a:r>
            <a:br>
              <a:rPr lang="nl-NL" sz="1800">
                <a:latin typeface="Calibri" panose="020F0502020204030204" pitchFamily="34" charset="0"/>
              </a:rPr>
            </a:br>
            <a:endParaRPr lang="nl-NL" sz="1800">
              <a:latin typeface="Calibri" panose="020F0502020204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26FB9D-B883-6741-8B26-1B8549314B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C4B5DED-CBC7-9242-98B4-62FC477186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37B29-2284-49C7-B6FD-0D13E07E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Aandachtspunten voortraject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2B7F20-70D7-4C99-950D-8D2D542E1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69320" cy="4064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Maak voor het laden en lossen van risicovolle objecten altijd een Taak Risico Analyse.</a:t>
            </a:r>
            <a:endParaRPr lang="nl-N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Gebruikershandleiding transportmiddel</a:t>
            </a:r>
            <a:r>
              <a:rPr lang="nl-NL" sz="1800" dirty="0">
                <a:latin typeface="+mj-lt"/>
                <a:ea typeface="Calibri" panose="020F0502020204030204" pitchFamily="34" charset="0"/>
                <a:cs typeface="Calibri"/>
              </a:rPr>
              <a:t>.</a:t>
            </a:r>
            <a:endParaRPr lang="nl-N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Transportmiddel geschikt is</a:t>
            </a:r>
            <a:r>
              <a:rPr lang="nl-NL" sz="1800" dirty="0">
                <a:latin typeface="+mj-lt"/>
                <a:ea typeface="Calibri" panose="020F0502020204030204" pitchFamily="34" charset="0"/>
                <a:cs typeface="Calibri"/>
              </a:rPr>
              <a:t> </a:t>
            </a: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als hijsmiddel voor verticaal transport.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Gewicht per eenheid vermeld wordt op de pakbon en bij zware lasten ook op object</a:t>
            </a:r>
            <a:r>
              <a:rPr lang="nl-NL" sz="1800" dirty="0">
                <a:latin typeface="+mj-lt"/>
                <a:ea typeface="Calibri" panose="020F0502020204030204" pitchFamily="34" charset="0"/>
                <a:cs typeface="Calibri"/>
              </a:rPr>
              <a:t>.</a:t>
            </a:r>
            <a:endParaRPr lang="nl-N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Zware elementen zijn bij voorkeur voorzien van </a:t>
            </a:r>
            <a:r>
              <a:rPr lang="nl-NL" sz="1800" dirty="0">
                <a:latin typeface="+mj-lt"/>
                <a:ea typeface="Calibri" panose="020F0502020204030204" pitchFamily="34" charset="0"/>
                <a:cs typeface="Calibri"/>
              </a:rPr>
              <a:t>betrouwbare hijspunten</a:t>
            </a: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Bij excentrisch of instabiel elementen afspraken maken over de wijze van levering, opslag en aanslaan. </a:t>
            </a:r>
            <a:endParaRPr lang="nl-N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Alle elementen op de transporthouder moeten individueel geborgd zijn tegen omvallen.</a:t>
            </a:r>
            <a:endParaRPr lang="nl-N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Afspraken over de leveringsvolgorde en wijze van belading.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1800" dirty="0">
                <a:effectLst/>
                <a:latin typeface="+mj-lt"/>
                <a:ea typeface="Calibri" panose="020F0502020204030204" pitchFamily="34" charset="0"/>
              </a:rPr>
              <a:t>Het transport-, hijs of hefmiddel is (bij voorkeur) gehuurd bij de VolkerWessels </a:t>
            </a:r>
            <a:r>
              <a:rPr lang="nl-NL" sz="1800" dirty="0">
                <a:latin typeface="+mj-lt"/>
                <a:ea typeface="Calibri" panose="020F0502020204030204" pitchFamily="34" charset="0"/>
              </a:rPr>
              <a:t>materieeldienst.</a:t>
            </a:r>
            <a:endParaRPr lang="nl-NL" dirty="0">
              <a:latin typeface="+mj-lt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039205A-1120-4079-B7D8-FBEA080097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C559334-1B5A-423B-872B-6A4DCB5AEE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</p:spTree>
    <p:extLst>
      <p:ext uri="{BB962C8B-B14F-4D97-AF65-F5344CB8AC3E}">
        <p14:creationId xmlns:p14="http://schemas.microsoft.com/office/powerpoint/2010/main" val="30285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37B29-2284-49C7-B6FD-0D13E07E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Laden en lossen: LMRA werkvloer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C2B7F20-70D7-4C99-950D-8D2D542E1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0874"/>
            <a:ext cx="10515600" cy="25562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INSTRUCTIE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STAP 1 – Ik weet wat ik ga laden of lossen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STAP 2 – Ik weet hoe ik het transportmiddel moet gebruiken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STAP 3 - Ik gebruik het juiste en afgesproken hijs- of hefmiddel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STAP 4 - Ik heb de opslagplaats beoordeeld 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nl-NL" sz="2000" dirty="0"/>
              <a:t>STAP 5 - Ik heb gezorgd voor een veilige werkomgeving</a:t>
            </a:r>
          </a:p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039205A-1120-4079-B7D8-FBEA080097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ADCA93E-23FA-4E69-A65C-294D041EA2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</p:spTree>
    <p:extLst>
      <p:ext uri="{BB962C8B-B14F-4D97-AF65-F5344CB8AC3E}">
        <p14:creationId xmlns:p14="http://schemas.microsoft.com/office/powerpoint/2010/main" val="101120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8B34FD-5255-4A4E-AC75-C102EF8F0D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66BC6F5-09AC-4E1B-9C50-FC2CF36CDB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D114B56-608F-456E-AD2D-C48853B0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456729"/>
            <a:ext cx="10515600" cy="949008"/>
          </a:xfrm>
        </p:spPr>
        <p:txBody>
          <a:bodyPr/>
          <a:lstStyle/>
          <a:p>
            <a:r>
              <a:rPr lang="nl-NL"/>
              <a:t>Animatie laden en lossen</a:t>
            </a:r>
          </a:p>
        </p:txBody>
      </p:sp>
      <p:pic>
        <p:nvPicPr>
          <p:cNvPr id="2" name="Onlinemedia 1" title="VolkerWessels Toolbox Laden &amp; Lossen">
            <a:hlinkClick r:id="" action="ppaction://media"/>
            <a:extLst>
              <a:ext uri="{FF2B5EF4-FFF2-40B4-BE49-F238E27FC236}">
                <a16:creationId xmlns:a16="http://schemas.microsoft.com/office/drawing/2014/main" id="{B945541E-5082-494E-8F3F-026602E6112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362816" y="1319751"/>
            <a:ext cx="7466367" cy="421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4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8B34FD-5255-4A4E-AC75-C102EF8F0D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66BC6F5-09AC-4E1B-9C50-FC2CF36CDB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D114B56-608F-456E-AD2D-C48853B0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456729"/>
            <a:ext cx="10515600" cy="949008"/>
          </a:xfrm>
        </p:spPr>
        <p:txBody>
          <a:bodyPr/>
          <a:lstStyle/>
          <a:p>
            <a:r>
              <a:rPr lang="nl-NL"/>
              <a:t>Samen in gesprek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C42809BB-8338-4502-B908-B43B89744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64000"/>
          </a:xfr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000" dirty="0">
                <a:cs typeface="Arial"/>
              </a:rPr>
              <a:t>Heeft de WAVE-animatie jou voldoende vertrouwen en inzicht gegeven, om de juiste beheersmaatregel(en) toe te passen?</a:t>
            </a:r>
          </a:p>
          <a:p>
            <a:pPr marL="457200" indent="-457200">
              <a:buFont typeface="+mj-lt"/>
              <a:buAutoNum type="arabicPeriod"/>
            </a:pPr>
            <a:endParaRPr lang="nl-NL" sz="2000" dirty="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cs typeface="Arial"/>
              </a:rPr>
              <a:t>Wat zijn voor jou de belangrijkste beheersmaatregel(en) en hoe kun je deze toepassen in jouw werkomgeving?</a:t>
            </a:r>
          </a:p>
          <a:p>
            <a:endParaRPr lang="nl-NL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411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667F7-1C6D-824E-BFED-BB824306E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Bedankt voor je aandacht!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535D5F-4E78-144C-A407-989D05CBA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 sz="1800">
                <a:hlinkClick r:id="rId2"/>
              </a:rPr>
              <a:t>veiligheid@volkerwessels.com</a:t>
            </a:r>
            <a:endParaRPr lang="nl-NL" sz="1800"/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0EDB71-C56E-2D4C-97D8-90041AF473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Laden en lossen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E6CDCE2-2628-0841-B75D-AFF188BC43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E4AD8C-2841-0441-ABCE-FDDBA89E857F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46277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1">
      <a:dk1>
        <a:srgbClr val="000000"/>
      </a:dk1>
      <a:lt1>
        <a:srgbClr val="FFFFFF"/>
      </a:lt1>
      <a:dk2>
        <a:srgbClr val="000000"/>
      </a:dk2>
      <a:lt2>
        <a:srgbClr val="FFDD00"/>
      </a:lt2>
      <a:accent1>
        <a:srgbClr val="000000"/>
      </a:accent1>
      <a:accent2>
        <a:srgbClr val="FFDD00"/>
      </a:accent2>
      <a:accent3>
        <a:srgbClr val="FFFFFF"/>
      </a:accent3>
      <a:accent4>
        <a:srgbClr val="666666"/>
      </a:accent4>
      <a:accent5>
        <a:srgbClr val="5B9BD5"/>
      </a:accent5>
      <a:accent6>
        <a:srgbClr val="70AD47"/>
      </a:accent6>
      <a:hlink>
        <a:srgbClr val="000000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9252B65C-5470-0A41-9940-C699F80E7CA4}" vid="{AD2F2E86-5680-F847-BA77-AE4D3793842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B685409C87DC4DA58F3DA56CFAB0F1" ma:contentTypeVersion="10" ma:contentTypeDescription="Een nieuw document maken." ma:contentTypeScope="" ma:versionID="3888620e5dcf94262ef448185b956c0f">
  <xsd:schema xmlns:xsd="http://www.w3.org/2001/XMLSchema" xmlns:xs="http://www.w3.org/2001/XMLSchema" xmlns:p="http://schemas.microsoft.com/office/2006/metadata/properties" xmlns:ns2="b46f7e7e-091b-45fc-b07a-14756525cbd9" xmlns:ns3="508e3145-0529-4d6a-a15f-862d6f4bb661" targetNamespace="http://schemas.microsoft.com/office/2006/metadata/properties" ma:root="true" ma:fieldsID="8074ce57ca77ed0cecaf9965165db853" ns2:_="" ns3:_="">
    <xsd:import namespace="b46f7e7e-091b-45fc-b07a-14756525cbd9"/>
    <xsd:import namespace="508e3145-0529-4d6a-a15f-862d6f4bb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f7e7e-091b-45fc-b07a-14756525cb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8e3145-0529-4d6a-a15f-862d6f4bb66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08e3145-0529-4d6a-a15f-862d6f4bb661">
      <UserInfo>
        <DisplayName>Hollander, William</DisplayName>
        <AccountId>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BC37F4-43CC-4B08-B07C-FB8C88C9C2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f7e7e-091b-45fc-b07a-14756525cbd9"/>
    <ds:schemaRef ds:uri="508e3145-0529-4d6a-a15f-862d6f4bb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B6B502-389B-4E8A-B84F-F4AB7D47291A}">
  <ds:schemaRefs>
    <ds:schemaRef ds:uri="24e35ab4-3cf1-46c9-8eaa-1b1e0ea8a84b"/>
    <ds:schemaRef ds:uri="http://schemas.microsoft.com/office/2006/metadata/properties"/>
    <ds:schemaRef ds:uri="http://schemas.microsoft.com/office/infopath/2007/PartnerControls"/>
    <ds:schemaRef ds:uri="508e3145-0529-4d6a-a15f-862d6f4bb661"/>
  </ds:schemaRefs>
</ds:datastoreItem>
</file>

<file path=customXml/itemProps3.xml><?xml version="1.0" encoding="utf-8"?>
<ds:datastoreItem xmlns:ds="http://schemas.openxmlformats.org/officeDocument/2006/customXml" ds:itemID="{C01DD0A9-397E-4707-86B1-5DFD7A181A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2</TotalTime>
  <Words>369</Words>
  <Application>Microsoft Office PowerPoint</Application>
  <PresentationFormat>Breedbeeld</PresentationFormat>
  <Paragraphs>64</Paragraphs>
  <Slides>8</Slides>
  <Notes>2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Kantoorthema</vt:lpstr>
      <vt:lpstr>Toolbox Laden en Lossen </vt:lpstr>
      <vt:lpstr>Aanleiding</vt:lpstr>
      <vt:lpstr>Onderwerpen</vt:lpstr>
      <vt:lpstr>Aandachtspunten voortraject</vt:lpstr>
      <vt:lpstr>Laden en lossen: LMRA werkvloer</vt:lpstr>
      <vt:lpstr>Animatie laden en lossen</vt:lpstr>
      <vt:lpstr>Samen in gesprek</vt:lpstr>
      <vt:lpstr>Bedankt voor je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Veiligheidsdag  24 maart 2021</dc:title>
  <dc:creator>Buitink, Fleur</dc:creator>
  <cp:lastModifiedBy>Roordink, Bas</cp:lastModifiedBy>
  <cp:revision>1</cp:revision>
  <dcterms:created xsi:type="dcterms:W3CDTF">2021-02-11T14:15:30Z</dcterms:created>
  <dcterms:modified xsi:type="dcterms:W3CDTF">2021-12-16T15:35:33Z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0x0101008AB685409C87DC4DA58F3DA56CFAB0F1</vt:lpwstr>
  </property>
</Properties>
</file>